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7372a02a0d41ce" /><Relationship Type="http://schemas.openxmlformats.org/officeDocument/2006/relationships/extended-properties" Target="/docProps/app.xml" Id="R6d9aa7f87a094850" /><Relationship Type="http://schemas.openxmlformats.org/officeDocument/2006/relationships/officeDocument" Target="/ppt/presentation.xml" Id="Rcfd9f734600c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be6d854844bea"/>
  </p:sldMasterIdLst>
  <p:notesMasterIdLst>
    <p:notesMasterId xmlns:r="http://schemas.openxmlformats.org/officeDocument/2006/relationships" r:id="R14bec627c3e246b0"/>
  </p:notesMasterIdLst>
  <p:sldIdLst>
    <p:sldId xmlns:r="http://schemas.openxmlformats.org/officeDocument/2006/relationships" id="256" r:id="Rf1c78616a68747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ccf5b4a3d174fbb" /><Relationship Type="http://schemas.openxmlformats.org/officeDocument/2006/relationships/slideMaster" Target="/ppt/slideMasters/slideMaster1.xml" Id="R130be6d854844bea" /><Relationship Type="http://schemas.openxmlformats.org/officeDocument/2006/relationships/notesMaster" Target="/ppt/notesMasters/notesMaster1.xml" Id="R14bec627c3e246b0" /><Relationship Type="http://schemas.openxmlformats.org/officeDocument/2006/relationships/presProps" Target="/ppt/presProps.xml" Id="R4e004f2c267f4768" /><Relationship Type="http://schemas.openxmlformats.org/officeDocument/2006/relationships/tableStyles" Target="/ppt/tableStyles.xml" Id="R8b8b21ab89a74ddc" /><Relationship Type="http://schemas.openxmlformats.org/officeDocument/2006/relationships/slide" Target="/ppt/slides/slide1.xml" Id="Rf1c78616a68747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e2b58e97639411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5579ccce114176" /><Relationship Type="http://schemas.openxmlformats.org/officeDocument/2006/relationships/notesMaster" Target="/ppt/notesMasters/notesMaster1.xml" Id="R8adbb8604ef24a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synthetic demonstration, created with Codex on 2026-09-07. Six native flowchart nodes and six attached connectors. This shows the declared source workflow, not a customer process or a production import guarantee. Required columns being present does not validate values. Native object editability is checked separately from visual rendering; compatibility with desktop PowerPoint is not claimed without an app check.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b38c998b44e6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86fcde90d8043b4" /><Relationship Type="http://schemas.openxmlformats.org/officeDocument/2006/relationships/slideLayout" Target="/ppt/slideLayouts/slideLayout1.xml" Id="R67a91d9e70ff413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91d9e70ff413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55ce7fd7c4a7c" /><Relationship Type="http://schemas.openxmlformats.org/officeDocument/2006/relationships/notesSlide" Target="/ppt/notesSlides/notesSlide1.xml" Id="R243d3d8cae674b9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diagram-title">
            <a:extLst xmlns:a="http://schemas.openxmlformats.org/drawingml/2006/main">
              <a:ext uri="{FF2B5EF4-FFF2-40B4-BE49-F238E27FC236}">
                <a16:creationId xmlns:a16="http://schemas.microsoft.com/office/drawing/2014/main" id="{EBDD9915-193E-43ED-96E0-144A79C27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8625"/>
            <a:ext cx="1047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Supplier file review</a:t>
            </a:r>
          </a:p>
        </p:txBody>
      </p:sp>
      <p:sp>
        <p:nvSpPr>
          <p:cNvPr id="2" name="diagram-subtitle">
            <a:extLst xmlns:a="http://schemas.openxmlformats.org/drawingml/2006/main">
              <a:ext uri="{FF2B5EF4-FFF2-40B4-BE49-F238E27FC236}">
                <a16:creationId xmlns:a16="http://schemas.microsoft.com/office/drawing/2014/main" id="{8EF13A71-A0D4-4F68-9D4B-A658BF6B8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057275"/>
            <a:ext cx="10953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rPr>
              <a:t>A simple workflow with an explicit correction loop</a:t>
            </a:r>
          </a:p>
        </p:txBody>
      </p:sp>
      <p:sp>
        <p:nvSpPr>
          <p:cNvPr id="3" name="node-receive">
            <a:extLst xmlns:a="http://schemas.openxmlformats.org/drawingml/2006/main">
              <a:ext uri="{FF2B5EF4-FFF2-40B4-BE49-F238E27FC236}">
                <a16:creationId xmlns:a16="http://schemas.microsoft.com/office/drawing/2014/main" id="{9C4354FA-A66A-4629-907D-51B384EA2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33625"/>
            <a:ext cx="18097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FF5F8"/>
          </a:solidFill>
          <a:ln xmlns:a="http://schemas.openxmlformats.org/drawingml/2006/main" w="14288">
            <a:solidFill>
              <a:srgbClr val="547488"/>
            </a:solidFill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Receive</a:t>
            </a:r>
          </a:p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supplier file</a:t>
            </a:r>
          </a:p>
        </p:txBody>
      </p:sp>
      <p:sp>
        <p:nvSpPr>
          <p:cNvPr id="4" name="node-check">
            <a:extLst xmlns:a="http://schemas.openxmlformats.org/drawingml/2006/main">
              <a:ext uri="{FF2B5EF4-FFF2-40B4-BE49-F238E27FC236}">
                <a16:creationId xmlns:a16="http://schemas.microsoft.com/office/drawing/2014/main" id="{54934BBC-1A93-40D9-8929-252C42329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333625"/>
            <a:ext cx="1905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FF5F8"/>
          </a:solidFill>
          <a:ln xmlns:a="http://schemas.openxmlformats.org/drawingml/2006/main" w="14288">
            <a:solidFill>
              <a:srgbClr val="547488"/>
            </a:solidFill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Check required</a:t>
            </a:r>
          </a:p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columns</a:t>
            </a:r>
          </a:p>
        </p:txBody>
      </p:sp>
      <p:sp>
        <p:nvSpPr>
          <p:cNvPr id="5" name="node-complete">
            <a:extLst xmlns:a="http://schemas.openxmlformats.org/drawingml/2006/main">
              <a:ext uri="{FF2B5EF4-FFF2-40B4-BE49-F238E27FC236}">
                <a16:creationId xmlns:a16="http://schemas.microsoft.com/office/drawing/2014/main" id="{A53D163A-4554-437E-AAD7-56DEEA361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000250"/>
            <a:ext cx="2286000" cy="161925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3D8"/>
          </a:solidFill>
          <a:ln xmlns:a="http://schemas.openxmlformats.org/drawingml/2006/main" w="14288">
            <a:solidFill>
              <a:srgbClr val="9F7730"/>
            </a:solidFill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All columns</a:t>
            </a:r>
          </a:p>
          <a:p xmlns:a="http://schemas.openxmlformats.org/drawingml/2006/main">
            <a:pPr algn="ctr">
              <a:def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present?</a:t>
            </a:r>
          </a:p>
        </p:txBody>
      </p:sp>
      <p:sp>
        <p:nvSpPr>
          <p:cNvPr id="6" name="node-correction">
            <a:extLst xmlns:a="http://schemas.openxmlformats.org/drawingml/2006/main">
              <a:ext uri="{FF2B5EF4-FFF2-40B4-BE49-F238E27FC236}">
                <a16:creationId xmlns:a16="http://schemas.microsoft.com/office/drawing/2014/main" id="{F2647E71-16B7-42EE-AECF-7D8143FA9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572000"/>
            <a:ext cx="190500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14288">
            <a:solidFill>
              <a:srgbClr val="9F7730"/>
            </a:solidFill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Request</a:t>
            </a:r>
          </a:p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corrected file</a:t>
            </a:r>
          </a:p>
        </p:txBody>
      </p:sp>
      <p:sp>
        <p:nvSpPr>
          <p:cNvPr id="7" name="node-prepare">
            <a:extLst xmlns:a="http://schemas.openxmlformats.org/drawingml/2006/main">
              <a:ext uri="{FF2B5EF4-FFF2-40B4-BE49-F238E27FC236}">
                <a16:creationId xmlns:a16="http://schemas.microsoft.com/office/drawing/2014/main" id="{4F921129-F320-4191-BAA2-F61E2316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33625"/>
            <a:ext cx="20002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FF5F8"/>
          </a:solidFill>
          <a:ln xmlns:a="http://schemas.openxmlformats.org/drawingml/2006/main" w="14288">
            <a:solidFill>
              <a:srgbClr val="547488"/>
            </a:solidFill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Prepare</a:t>
            </a:r>
          </a:p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import CSV</a:t>
            </a:r>
          </a:p>
        </p:txBody>
      </p:sp>
      <p:sp>
        <p:nvSpPr>
          <p:cNvPr id="8" name="node-approve">
            <a:extLst xmlns:a="http://schemas.openxmlformats.org/drawingml/2006/main">
              <a:ext uri="{FF2B5EF4-FFF2-40B4-BE49-F238E27FC236}">
                <a16:creationId xmlns:a16="http://schemas.microsoft.com/office/drawing/2014/main" id="{2A1772F8-7D79-4AAC-9F1C-A5395D166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72000"/>
            <a:ext cx="2000250" cy="9525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2F2EC"/>
          </a:solidFill>
          <a:ln xmlns:a="http://schemas.openxmlformats.org/drawingml/2006/main" w="14288">
            <a:solidFill>
              <a:srgbClr val="3C7C68"/>
            </a:solidFill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Owner reviews</a:t>
            </a:r>
          </a:p>
          <a:p xmlns:a="http://schemas.openxmlformats.org/drawingml/2006/main">
            <a:pPr algn="ctr">
              <a:def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and approves</a:t>
            </a:r>
          </a:p>
        </p:txBody>
      </p:sp>
      <p:cxnSp>
        <p:nvCxnSpPr>
          <p:cNvPr id="27" name=""/>
          <p:cNvCxnSpPr>
            <a:stCxn xmlns:a="http://schemas.openxmlformats.org/drawingml/2006/main" id="3" idx="3"/>
            <a:endCxn xmlns:a="http://schemas.openxmlformats.org/drawingml/2006/main" id="4" idx="1"/>
          </p:cNvCxnSpPr>
          <p:nvPr/>
        </p:nvCxnSpPr>
        <p:spPr>
          <a:xfrm xmlns:a="http://schemas.openxmlformats.org/drawingml/2006/main">
            <a:off x="2381250" y="2809875"/>
            <a:ext cx="666750" cy="0"/>
          </a:xfrm>
          <a:prstGeom xmlns:a="http://schemas.openxmlformats.org/drawingml/2006/main" prst="straightConnector1">
            <a:avLst/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cxnSp>
        <p:nvCxnSpPr>
          <p:cNvPr id="28" name=""/>
          <p:cNvCxnSpPr>
            <a:stCxn xmlns:a="http://schemas.openxmlformats.org/drawingml/2006/main" id="4" idx="3"/>
            <a:endCxn xmlns:a="http://schemas.openxmlformats.org/drawingml/2006/main" id="5" idx="1"/>
          </p:cNvCxnSpPr>
          <p:nvPr/>
        </p:nvCxnSpPr>
        <p:spPr>
          <a:xfrm xmlns:a="http://schemas.openxmlformats.org/drawingml/2006/main">
            <a:off x="4953000" y="2809875"/>
            <a:ext cx="476250" cy="0"/>
          </a:xfrm>
          <a:prstGeom xmlns:a="http://schemas.openxmlformats.org/drawingml/2006/main" prst="straightConnector1">
            <a:avLst/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cxnSp>
        <p:nvCxnSpPr>
          <p:cNvPr id="29" name=""/>
          <p:cNvCxnSpPr>
            <a:stCxn xmlns:a="http://schemas.openxmlformats.org/drawingml/2006/main" id="5" idx="3"/>
            <a:endCxn xmlns:a="http://schemas.openxmlformats.org/drawingml/2006/main" id="7" idx="1"/>
          </p:cNvCxnSpPr>
          <p:nvPr/>
        </p:nvCxnSpPr>
        <p:spPr>
          <a:xfrm xmlns:a="http://schemas.openxmlformats.org/drawingml/2006/main">
            <a:off x="7715250" y="2809875"/>
            <a:ext cx="666750" cy="0"/>
          </a:xfrm>
          <a:prstGeom xmlns:a="http://schemas.openxmlformats.org/drawingml/2006/main" prst="straightConnector1">
            <a:avLst/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cxnSp>
        <p:nvCxnSpPr>
          <p:cNvPr id="30" name=""/>
          <p:cNvCxnSpPr>
            <a:stCxn xmlns:a="http://schemas.openxmlformats.org/drawingml/2006/main" id="5" idx="2"/>
            <a:endCxn xmlns:a="http://schemas.openxmlformats.org/drawingml/2006/main" id="6" idx="3"/>
          </p:cNvCxnSpPr>
          <p:nvPr/>
        </p:nvCxnSpPr>
        <p:spPr>
          <a:xfrm xmlns:a="http://schemas.openxmlformats.org/drawingml/2006/main" flipH="1">
            <a:off x="4953000" y="3619500"/>
            <a:ext cx="1619250" cy="1428750"/>
          </a:xfrm>
          <a:prstGeom xmlns:a="http://schemas.openxmlformats.org/drawingml/2006/main" prst="bentConnector3">
            <a:avLst>
              <a:gd name="adj1" fmla="val 0"/>
            </a:avLst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cxnSp>
        <p:nvCxnSpPr>
          <p:cNvPr id="31" name=""/>
          <p:cNvCxnSpPr>
            <a:stCxn xmlns:a="http://schemas.openxmlformats.org/drawingml/2006/main" id="6" idx="0"/>
            <a:endCxn xmlns:a="http://schemas.openxmlformats.org/drawingml/2006/main" id="4" idx="2"/>
          </p:cNvCxnSpPr>
          <p:nvPr/>
        </p:nvCxnSpPr>
        <p:spPr>
          <a:xfrm xmlns:a="http://schemas.openxmlformats.org/drawingml/2006/main" flipV="1">
            <a:off x="4000500" y="3286125"/>
            <a:ext cx="0" cy="1285875"/>
          </a:xfrm>
          <a:prstGeom xmlns:a="http://schemas.openxmlformats.org/drawingml/2006/main" prst="straightConnector1">
            <a:avLst/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cxnSp>
        <p:nvCxnSpPr>
          <p:cNvPr id="32" name=""/>
          <p:cNvCxnSpPr>
            <a:stCxn xmlns:a="http://schemas.openxmlformats.org/drawingml/2006/main" id="7" idx="2"/>
            <a:endCxn xmlns:a="http://schemas.openxmlformats.org/drawingml/2006/main" id="8" idx="0"/>
          </p:cNvCxnSpPr>
          <p:nvPr/>
        </p:nvCxnSpPr>
        <p:spPr>
          <a:xfrm xmlns:a="http://schemas.openxmlformats.org/drawingml/2006/main">
            <a:off x="9382125" y="3286125"/>
            <a:ext cx="0" cy="1285875"/>
          </a:xfrm>
          <a:prstGeom xmlns:a="http://schemas.openxmlformats.org/drawingml/2006/main" prst="straightConnector1">
            <a:avLst/>
          </a:prstGeom>
          <a:ln xmlns:a="http://schemas.openxmlformats.org/drawingml/2006/main" w="23813">
            <a:solidFill>
              <a:srgbClr val="526E7E"/>
            </a:solidFill>
            <a:prstDash val="solid"/>
            <a:tailEnd type="triangle" w="med" len="med"/>
          </a:ln>
        </p:spPr>
      </p:cxnSp>
      <p:sp>
        <p:nvSpPr>
          <p:cNvPr id="15" name="branch-yes">
            <a:extLst xmlns:a="http://schemas.openxmlformats.org/drawingml/2006/main">
              <a:ext uri="{FF2B5EF4-FFF2-40B4-BE49-F238E27FC236}">
                <a16:creationId xmlns:a16="http://schemas.microsoft.com/office/drawing/2014/main" id="{6C35555A-90F2-4BF4-B452-8032CE72E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324100"/>
            <a:ext cx="66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Yes</a:t>
            </a:r>
          </a:p>
        </p:txBody>
      </p:sp>
      <p:sp>
        <p:nvSpPr>
          <p:cNvPr id="16" name="branch-no">
            <a:extLst xmlns:a="http://schemas.openxmlformats.org/drawingml/2006/main">
              <a:ext uri="{FF2B5EF4-FFF2-40B4-BE49-F238E27FC236}">
                <a16:creationId xmlns:a16="http://schemas.microsoft.com/office/drawing/2014/main" id="{D300D054-B09F-4D33-A5D6-72CCC709D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848100"/>
            <a:ext cx="628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83546"/>
                </a:solidFill>
                <a:latin typeface="Helvetica Neue"/>
                <a:ea typeface="Helvetica Neue"/>
                <a:cs typeface="Helvetica Neue"/>
              </a:rPr>
              <a:t>No</a:t>
            </a:r>
          </a:p>
        </p:txBody>
      </p:sp>
      <p:sp>
        <p:nvSpPr>
          <p:cNvPr id="17" name="loop-label">
            <a:extLst xmlns:a="http://schemas.openxmlformats.org/drawingml/2006/main">
              <a:ext uri="{FF2B5EF4-FFF2-40B4-BE49-F238E27FC236}">
                <a16:creationId xmlns:a16="http://schemas.microsoft.com/office/drawing/2014/main" id="{702B2989-878F-4989-B603-4C633972A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0275" y="3667125"/>
            <a:ext cx="17335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5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rPr>
              <a:t>Resubmitted</a:t>
            </a:r>
          </a:p>
          <a:p xmlns:a="http://schemas.openxmlformats.org/drawingml/2006/main">
            <a:pPr algn="r">
              <a:defRPr sz="15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547488"/>
                </a:solidFill>
                <a:latin typeface="Helvetica Neue"/>
                <a:ea typeface="Helvetica Neue"/>
                <a:cs typeface="Helvetica Neue"/>
              </a:rPr>
              <a:t>file</a:t>
            </a:r>
          </a:p>
        </p:txBody>
      </p:sp>
      <p:sp>
        <p:nvSpPr>
          <p:cNvPr id="18" name="synthetic-disclosure">
            <a:extLst xmlns:a="http://schemas.openxmlformats.org/drawingml/2006/main">
              <a:ext uri="{FF2B5EF4-FFF2-40B4-BE49-F238E27FC236}">
                <a16:creationId xmlns:a16="http://schemas.microsoft.com/office/drawing/2014/main" id="{7C48308B-C302-4F4D-9BB8-24EEE02B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115050"/>
            <a:ext cx="11096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114300" tIns="76200" rIns="114300" bIns="762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627A87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627A87"/>
                </a:solidFill>
                <a:latin typeface="Helvetica Neue"/>
                <a:ea typeface="Helvetica Neue"/>
                <a:cs typeface="Helvetica Neue"/>
              </a:rPr>
              <a:t>Original demonstration created with Codex · Synthetic workflow · No customer data</a:t>
            </a:r>
          </a:p>
        </p:txBody>
      </p:sp>
    </p:spTree>
    <p:extLst>
      <p:ext uri="{BB962C8B-B14F-4D97-AF65-F5344CB8AC3E}">
        <p14:creationId xmlns:p14="http://schemas.microsoft.com/office/powerpoint/2010/main" val="12621729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2026-09-07T14:24:31.9460000Z</dcterms:created>
  <dcterms:modified xsi:type="dcterms:W3CDTF">2026-09-07T14:24:31.9460000Z</dcterms:modified>
</coreProperties>
</file>